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113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BF0F4-C242-E59B-7E6D-627475559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347166-1797-C90D-4917-419EB9FC2A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B507D7-56C9-81FD-2F79-E8161480A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A75E19-D258-CF26-EE7B-B9A66F59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C543BC-3BD7-2498-508C-3CA4337B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04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F34AA-08E9-50FC-996D-68EE8AFD2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3D6549-FD52-4AA2-26DC-6330C85F0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3495194-8137-71BE-C4A3-AC24672C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2CA093-9BEF-699B-4902-1CF399921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9A3775-7964-31B7-85B2-FF5FB96F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6530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5C737CD-935E-4559-07CD-2C566E67D5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A680DFA-3574-A805-0F1F-9B7EBD6E1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0CA7A2-F914-6EA4-A6A8-FD695CC14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A1F48C-4FEF-F968-5B39-DD719D5A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D88535-F4C9-8603-B32B-434998F4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27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2C9E1-15CB-087F-DB68-B53F4D052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BF128D-E0BA-921D-6BA2-147033C02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34B061-B927-EDFC-3B3C-245ED208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35E626-AF70-FB8D-53DA-2143AC0CE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B0A3D7-4B64-3432-7DC7-7FCF382F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87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F32193-2F24-5AA5-EAB4-D84E6CEBF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64FC82-84A2-30A9-5178-0BFF626E2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3B1240-D085-A378-303E-454FA98A7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4E4C9A-3042-F1AA-537A-F9516853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5DB1C8-7375-6BD1-6ED3-6525CA1E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5681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15335-9DB7-D4CE-9BC9-7187B9A4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C86825-D5E3-F4CE-181C-EFCDD11C5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DFC58C-2844-08AD-10E3-100BAFC38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18A84C9-D07E-4128-4F0E-5F925A981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782E25-9E6E-A9E4-F225-7787A52D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18E85D-4055-D495-00D7-3E65E861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366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8E40A-67B1-1088-383A-609883F4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3493A3C-806F-C5CF-86BC-3401F583E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55773A-85FB-F872-14F8-DEBF97798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467ED88-BB66-99FB-8999-84CFFACC6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AF05DA3-6D30-305B-A805-FA92830E1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A7B3E0A-E50E-90B5-D240-7CF7A5585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61DB1A8-22F3-0C91-AC3F-49225312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0F4C58A-2737-7765-F148-B88FB89E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480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F40A8F-7FE3-7227-22CD-4256F5EF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B85921F-FB5F-B1AA-7371-6B7D2BCE7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09C921-1AC2-9711-7BEF-6C63490E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F11C335-791C-C8A4-858A-25EF4BF7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45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4B755BD-9A2C-6A0F-7E69-0F8FDE34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EBCE2A4-F6C3-13DA-DEBA-EA932D121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D3C72C3-D8A0-48EE-3EBC-20FCD385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8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BFA8E4-66FC-1C45-3D1B-E466FDCF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0265C2-A93E-CF9E-1AF7-2E02618E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29DA7FF-AED0-8CAD-A0CD-653D29E6A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595891-ED64-FE76-29E5-59D80C7E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9364AA2-51F2-04FA-5D89-A51853B2A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171742-F143-56BE-AC74-0517DE07E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08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F7CC5-CBA4-E83F-FEDD-2D20C85F9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DD4C7B0-8C7F-A9EA-4670-A879FEB16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F4D5EAB-B0A7-7162-15D7-033D3FCF40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FF8277-A5AB-96AB-B390-27CB61B05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80837C-E3A2-CDDE-43CB-B27F66D16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15D8A6A-E61D-55B0-1594-BDB6F4A75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70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915E7F-BCFA-69E1-4878-0B6EB5D9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FD479B1-017F-EE25-CE4D-FDDB17793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28518C-004E-D509-6F58-FB90240F7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40D451-D578-49B0-BF17-F85BCD6658D7}" type="datetimeFigureOut">
              <a:rPr lang="nl-NL" smtClean="0"/>
              <a:t>14-3-2024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C05028-E342-487D-0F09-54022B734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9B3979-0131-040F-4E64-F366A1569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3D1194-B82F-406D-B9D9-DB690CDECA6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5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0.jpg">
            <a:extLst>
              <a:ext uri="{FF2B5EF4-FFF2-40B4-BE49-F238E27FC236}">
                <a16:creationId xmlns:a16="http://schemas.microsoft.com/office/drawing/2014/main" id="{DA2C1C1C-4383-9BE5-52EF-FF76AA192C7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5BB22AE-9D33-B7DF-F7BC-FACE292859C9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6102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5.jpg">
            <a:extLst>
              <a:ext uri="{FF2B5EF4-FFF2-40B4-BE49-F238E27FC236}">
                <a16:creationId xmlns:a16="http://schemas.microsoft.com/office/drawing/2014/main" id="{FDC90594-2393-2C85-CF4C-698B4BB1293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23DF813-AAC9-E199-91B2-90B5F6459E35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85866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6.jpg">
            <a:extLst>
              <a:ext uri="{FF2B5EF4-FFF2-40B4-BE49-F238E27FC236}">
                <a16:creationId xmlns:a16="http://schemas.microsoft.com/office/drawing/2014/main" id="{F482A665-9DE4-0821-9D29-23BC869C69D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1B66F44-85BB-1BC2-1080-F4813E4A781A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55033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g">
            <a:extLst>
              <a:ext uri="{FF2B5EF4-FFF2-40B4-BE49-F238E27FC236}">
                <a16:creationId xmlns:a16="http://schemas.microsoft.com/office/drawing/2014/main" id="{A9799EF1-AF1F-75DC-4622-1E2A139878D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378BCB9-105C-E6DF-8374-12C980A7D1E0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54340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7.jpg">
            <a:extLst>
              <a:ext uri="{FF2B5EF4-FFF2-40B4-BE49-F238E27FC236}">
                <a16:creationId xmlns:a16="http://schemas.microsoft.com/office/drawing/2014/main" id="{3A157BC1-8F54-6293-0C66-68D4F9127E6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BD5357D-2426-C58C-DE5F-A62EAFBC4B7C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985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2.jpg">
            <a:extLst>
              <a:ext uri="{FF2B5EF4-FFF2-40B4-BE49-F238E27FC236}">
                <a16:creationId xmlns:a16="http://schemas.microsoft.com/office/drawing/2014/main" id="{32FCE0D9-F972-BEF2-4E28-53A990D21F2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8EB7850-4BE2-7B1A-56CF-A84466D53657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88285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g">
            <a:extLst>
              <a:ext uri="{FF2B5EF4-FFF2-40B4-BE49-F238E27FC236}">
                <a16:creationId xmlns:a16="http://schemas.microsoft.com/office/drawing/2014/main" id="{F243A997-FE20-1D3B-8315-54F20719A34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3F74ED7-0FEC-5391-02DA-AEFF49917646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82095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9.jpg">
            <a:extLst>
              <a:ext uri="{FF2B5EF4-FFF2-40B4-BE49-F238E27FC236}">
                <a16:creationId xmlns:a16="http://schemas.microsoft.com/office/drawing/2014/main" id="{45384844-9785-D6E8-1CA0-046E387D30A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D431A6B-871A-6FBC-8A2E-FD50B5A6672C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91315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2.jpg">
            <a:extLst>
              <a:ext uri="{FF2B5EF4-FFF2-40B4-BE49-F238E27FC236}">
                <a16:creationId xmlns:a16="http://schemas.microsoft.com/office/drawing/2014/main" id="{3F7316C8-3EAD-6287-B22A-75B958EA9BA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E69D0B3-1FAB-3E20-14FA-6CB6E4891C3C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636766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1.jpg">
            <a:extLst>
              <a:ext uri="{FF2B5EF4-FFF2-40B4-BE49-F238E27FC236}">
                <a16:creationId xmlns:a16="http://schemas.microsoft.com/office/drawing/2014/main" id="{11632438-8155-AF5C-EAB7-6C33907F65A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F37F6BA-7FE6-91B2-7B6A-82C0BA33AAFF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434040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9.jpg">
            <a:extLst>
              <a:ext uri="{FF2B5EF4-FFF2-40B4-BE49-F238E27FC236}">
                <a16:creationId xmlns:a16="http://schemas.microsoft.com/office/drawing/2014/main" id="{741B1460-258E-314D-30A8-0CBB6097182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FEB0042-DE05-7D2E-C8F5-EEC81E0F636F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91815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8.jpg">
            <a:extLst>
              <a:ext uri="{FF2B5EF4-FFF2-40B4-BE49-F238E27FC236}">
                <a16:creationId xmlns:a16="http://schemas.microsoft.com/office/drawing/2014/main" id="{EB46D44C-C5A5-1920-BD4E-6166295348D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DBA685A-4615-C7B8-4E21-E775CDAEE34B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02692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6.jpg">
            <a:extLst>
              <a:ext uri="{FF2B5EF4-FFF2-40B4-BE49-F238E27FC236}">
                <a16:creationId xmlns:a16="http://schemas.microsoft.com/office/drawing/2014/main" id="{3FAFE1B2-23BC-6D4A-3B46-BDEA1FAD13B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657DD55-A656-6465-1FFC-24E35CD52B23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2991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4.jpg">
            <a:extLst>
              <a:ext uri="{FF2B5EF4-FFF2-40B4-BE49-F238E27FC236}">
                <a16:creationId xmlns:a16="http://schemas.microsoft.com/office/drawing/2014/main" id="{522CAE44-E482-455A-C0BE-739E16D575C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5EA5462-F2FF-9EA4-CA10-4B1D0306C986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749018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3.jpg">
            <a:extLst>
              <a:ext uri="{FF2B5EF4-FFF2-40B4-BE49-F238E27FC236}">
                <a16:creationId xmlns:a16="http://schemas.microsoft.com/office/drawing/2014/main" id="{F15E10EF-6BD0-C3C2-DD15-2B7167F90A9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C522029-4B2F-E0AD-A3D8-AB96BDEE499B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425378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jpg">
            <a:extLst>
              <a:ext uri="{FF2B5EF4-FFF2-40B4-BE49-F238E27FC236}">
                <a16:creationId xmlns:a16="http://schemas.microsoft.com/office/drawing/2014/main" id="{14D387D5-DA1D-960E-BDEA-ED818B03B01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0941E7C-1FDF-A0AF-51BF-FC0C6E6AE7EF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159717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jpg">
            <a:extLst>
              <a:ext uri="{FF2B5EF4-FFF2-40B4-BE49-F238E27FC236}">
                <a16:creationId xmlns:a16="http://schemas.microsoft.com/office/drawing/2014/main" id="{42941F17-8606-8857-0AA6-94B66D330A9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25AF41C-1A58-8EFC-6E51-021ADB94CCBA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167088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5.jpg">
            <a:extLst>
              <a:ext uri="{FF2B5EF4-FFF2-40B4-BE49-F238E27FC236}">
                <a16:creationId xmlns:a16="http://schemas.microsoft.com/office/drawing/2014/main" id="{6BC11086-AEE2-F27D-9FDF-3BEF2E82FB6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8E0A1D2-BABF-9785-B798-96E2797426E4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309598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0.jpg">
            <a:extLst>
              <a:ext uri="{FF2B5EF4-FFF2-40B4-BE49-F238E27FC236}">
                <a16:creationId xmlns:a16="http://schemas.microsoft.com/office/drawing/2014/main" id="{BC61BA4D-5211-164C-0996-75902FDC8E5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426B990-4220-3EBE-0550-D1F8358F636F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9698483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g">
            <a:extLst>
              <a:ext uri="{FF2B5EF4-FFF2-40B4-BE49-F238E27FC236}">
                <a16:creationId xmlns:a16="http://schemas.microsoft.com/office/drawing/2014/main" id="{3C6D024A-4043-3C4E-F4CB-2D0664D6A2C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0B0F99B-80BF-1F31-A71B-09EF5D572497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319094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1.jpg">
            <a:extLst>
              <a:ext uri="{FF2B5EF4-FFF2-40B4-BE49-F238E27FC236}">
                <a16:creationId xmlns:a16="http://schemas.microsoft.com/office/drawing/2014/main" id="{A874286F-AC08-C3CC-5276-866B78104724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D8B3C8C-8549-2218-CF9D-12DB4EBB4255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088146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8.jpg">
            <a:extLst>
              <a:ext uri="{FF2B5EF4-FFF2-40B4-BE49-F238E27FC236}">
                <a16:creationId xmlns:a16="http://schemas.microsoft.com/office/drawing/2014/main" id="{989601DA-9AF2-8988-CB82-7E5AACD746C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CEF62F4-DCBE-9804-D1FB-2F57209BF84B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15793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4.jpg">
            <a:extLst>
              <a:ext uri="{FF2B5EF4-FFF2-40B4-BE49-F238E27FC236}">
                <a16:creationId xmlns:a16="http://schemas.microsoft.com/office/drawing/2014/main" id="{7035FB84-367A-1706-7D78-448F2691C1E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  <a:ln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C2783AB-E75C-7A0D-1607-F6C915432680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63217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9.jpg">
            <a:extLst>
              <a:ext uri="{FF2B5EF4-FFF2-40B4-BE49-F238E27FC236}">
                <a16:creationId xmlns:a16="http://schemas.microsoft.com/office/drawing/2014/main" id="{B78C5493-D7C2-77D8-7F59-DB5F72E39BA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7F5C781-B5CE-73F9-3E40-ADAF2B03F18B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775294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0.jpg">
            <a:extLst>
              <a:ext uri="{FF2B5EF4-FFF2-40B4-BE49-F238E27FC236}">
                <a16:creationId xmlns:a16="http://schemas.microsoft.com/office/drawing/2014/main" id="{384414E3-30CE-3DDC-EAAA-C0B29D2CF85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927F608-B73B-2E94-2B97-E8BB0F701E1A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4783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6.jpg">
            <a:extLst>
              <a:ext uri="{FF2B5EF4-FFF2-40B4-BE49-F238E27FC236}">
                <a16:creationId xmlns:a16="http://schemas.microsoft.com/office/drawing/2014/main" id="{27CB3839-3B68-BE0B-4501-B3DE96DAAA0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CE72DB4-2A29-B953-F541-B0A3E413B91F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474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3.jpg">
            <a:extLst>
              <a:ext uri="{FF2B5EF4-FFF2-40B4-BE49-F238E27FC236}">
                <a16:creationId xmlns:a16="http://schemas.microsoft.com/office/drawing/2014/main" id="{D2EA5246-E58A-3AFC-13D9-8C5F9ADF873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080DD4A-361C-E250-DC3D-9FC6BCD21C47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194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g">
            <a:extLst>
              <a:ext uri="{FF2B5EF4-FFF2-40B4-BE49-F238E27FC236}">
                <a16:creationId xmlns:a16="http://schemas.microsoft.com/office/drawing/2014/main" id="{6B7E09C3-F710-E1D1-CA66-A5AB82478B8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66E88AB-5E32-8F78-E03B-C7AAE2E03DD0}"/>
              </a:ext>
            </a:extLst>
          </p:cNvPr>
          <p:cNvSpPr txBox="1"/>
          <p:nvPr/>
        </p:nvSpPr>
        <p:spPr>
          <a:xfrm>
            <a:off x="11329517" y="6488667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21376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9.jpg">
            <a:extLst>
              <a:ext uri="{FF2B5EF4-FFF2-40B4-BE49-F238E27FC236}">
                <a16:creationId xmlns:a16="http://schemas.microsoft.com/office/drawing/2014/main" id="{DE7C45B1-EE4C-1FAE-5374-0C16587B285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B3F46D-C5CB-ACA9-AB1B-E7CA31A1AFA7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8808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g">
            <a:extLst>
              <a:ext uri="{FF2B5EF4-FFF2-40B4-BE49-F238E27FC236}">
                <a16:creationId xmlns:a16="http://schemas.microsoft.com/office/drawing/2014/main" id="{B861F89B-4AF1-E906-1B21-F4F6956416F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/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B5B7775-741A-DC61-923B-C9777EC09147}"/>
              </a:ext>
            </a:extLst>
          </p:cNvPr>
          <p:cNvSpPr txBox="1"/>
          <p:nvPr/>
        </p:nvSpPr>
        <p:spPr>
          <a:xfrm>
            <a:off x="11731451" y="6488668"/>
            <a:ext cx="460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atin typeface="Aptos Black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510626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</Words>
  <Application>Microsoft Office PowerPoint</Application>
  <PresentationFormat>Breedbeeld</PresentationFormat>
  <Paragraphs>30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Aptos</vt:lpstr>
      <vt:lpstr>Aptos Black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afbeeldingen bij luisterfragment 1</dc:title>
  <dc:creator>Lucie Vergaerde</dc:creator>
  <cp:lastModifiedBy>Lucie Vergaerde</cp:lastModifiedBy>
  <cp:revision>3</cp:revision>
  <dcterms:created xsi:type="dcterms:W3CDTF">2024-03-14T14:37:01Z</dcterms:created>
  <dcterms:modified xsi:type="dcterms:W3CDTF">2024-03-14T14:57:51Z</dcterms:modified>
</cp:coreProperties>
</file>